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27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565"/>
  </p:normalViewPr>
  <p:slideViewPr>
    <p:cSldViewPr snapToGrid="0" snapToObjects="1">
      <p:cViewPr varScale="1">
        <p:scale>
          <a:sx n="117" d="100"/>
          <a:sy n="117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:a16="http://schemas.microsoft.com/office/drawing/2014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:a16="http://schemas.microsoft.com/office/drawing/2014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:a16="http://schemas.microsoft.com/office/drawing/2014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:a16="http://schemas.microsoft.com/office/drawing/2014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:a16="http://schemas.microsoft.com/office/drawing/2014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:a16="http://schemas.microsoft.com/office/drawing/2014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 &lt;li&gt;Free Will&lt;/li&gt;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&lt;li&gt;Pieces of a Man&lt;/li&gt;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&lt;li&gt;The Revolution will not be Televised&lt;/li&gt; 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Kobe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Annehad</a:t>
            </a:r>
            <a:r>
              <a:rPr lang="en-US" dirty="0"/>
              <a:t> 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442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 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Hello, </a:t>
            </a:r>
            <a:r>
              <a:rPr dirty="0"/>
              <a:t>HTML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&lt;title&gt; Intro to HTML &lt;/title&gt;</a:t>
            </a:r>
          </a:p>
        </p:txBody>
      </p:sp>
      <p:pic>
        <p:nvPicPr>
          <p:cNvPr id="7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897972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27364" y="927158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5220236"/>
            <a:ext cx="9155741" cy="11970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711" y="5310948"/>
            <a:ext cx="8796315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990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2798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/>
              <a:t>class content and </a:t>
            </a:r>
            <a:r>
              <a:rPr dirty="0"/>
              <a:t>homework repository.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Next Wednesday </a:t>
            </a:r>
            <a:r>
              <a:rPr lang="en-US" dirty="0"/>
              <a:t>January 16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2217</Words>
  <Application>Microsoft Macintosh PowerPoint</Application>
  <PresentationFormat>On-screen Show (4:3)</PresentationFormat>
  <Paragraphs>451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Hello, HTML</vt:lpstr>
      <vt:lpstr>&lt;title&gt; Intro to HTML &lt;/title&gt;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Devin Marsh</cp:lastModifiedBy>
  <cp:revision>14</cp:revision>
  <dcterms:modified xsi:type="dcterms:W3CDTF">2019-01-09T23:53:38Z</dcterms:modified>
</cp:coreProperties>
</file>